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2" r:id="rId2"/>
    <p:sldId id="263" r:id="rId3"/>
    <p:sldId id="264" r:id="rId4"/>
    <p:sldId id="266" r:id="rId5"/>
    <p:sldId id="265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11416"/>
    <p:restoredTop sz="86429"/>
  </p:normalViewPr>
  <p:slideViewPr>
    <p:cSldViewPr snapToGrid="0">
      <p:cViewPr>
        <p:scale>
          <a:sx n="95" d="100"/>
          <a:sy n="95" d="100"/>
        </p:scale>
        <p:origin x="3760" y="1696"/>
      </p:cViewPr>
      <p:guideLst/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420EF-3138-854B-AC8F-05212B0B9B71}" type="datetimeFigureOut">
              <a:rPr lang="en-US" smtClean="0"/>
              <a:t>12/8/23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32A38-0D01-024F-BD04-BE5E33EC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023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83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1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80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86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5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96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32A38-0D01-024F-BD04-BE5E33ECAA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6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3997-3C41-92C4-C02A-C4B5B2159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B6106-5BC6-0077-68C6-B24AFB980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75F00-A6FB-50A9-D979-AED9F5322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51762-6755-D798-8082-9DE4BFC44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15794-74B7-6006-C4C6-F44267FF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2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6DFDE-3D4E-2C5C-7D7A-F55C7CAC8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DADA46-F732-255A-D1CA-75BA6AB07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11C5E-6313-D918-BB11-A885A363A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3CD50-E775-65F8-C7A4-5207B5CA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BC42-1DD2-C367-39BC-CCCD3E8AD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9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8480C8-8A8B-9CE3-0338-3D7C669203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E68490-1359-A435-14D5-9357FAD2D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0DBC8-575D-3BEC-E752-48AF11111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D7002-F777-C03F-8670-B4402E3E1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8E8F9-398E-EF09-6177-BF6D6C7C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6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B9857-AE17-D844-359A-8151F242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99EE1-BF48-9D9D-105A-7F093ADF4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D7A81-08C4-AD60-E7D9-02EA9FC7D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A6691-8866-C14B-1E4B-FC5AD44C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73696-8DE2-F653-7066-2AD6E309F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29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6E150-A7EB-5508-8C10-2644B77C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4D653-005C-D190-D936-E64E42822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53E377-1366-CD90-44B9-CF19E3C72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132AC-DC14-AA72-EA6C-692E366A5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F8624-6522-DF5A-158F-4906BEB66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38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3AB44-7A0B-4344-A5F6-2CD95B95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B01B7-A495-E2E4-68A5-7AC2FA5BA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F442A-9B73-1166-D357-7BF15B66F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D2DA6-EE14-5CFA-03FB-52EEA6C29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1BAB4-6C15-EA90-D4EF-D7CF63ADF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196F32-CDE4-0FB5-6800-8ECA8EBF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7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E568E-CD18-AD0E-359B-16B7E366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C59DB-8ABD-E508-7F80-7AE4B436B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429C6E-0491-252F-BCB0-D7FEC6D5A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000476-9137-2416-DE6A-0CC8F2214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E53770-92BB-A9EF-1C7B-6155832D7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45A655-B01F-1060-5852-062A046F2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AE4DDD-636B-E9E1-C047-39A698DA1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681099-C46F-94F1-6E72-D66680BE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11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7D15F-2218-CFFE-2D87-702B359C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09BC1-0737-105A-C67B-82592BA16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2DB54-01EF-699D-A188-7EB340EBF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2E0AC9-DEAD-CC7F-34E0-C605EE22D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6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ACFA6-A671-A793-46C7-0CF8E2B7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9CF0BB-B1B3-7C09-FA89-8481FACE1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B36833-1C0C-AB72-BEB2-296CFE4EF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39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12F37-7FE6-4C8D-09EC-9F600882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CCACE-A2D4-9704-1843-744BBA727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5253F-44C2-31BB-34EE-19FB840CCF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DD1A85-8DC2-7432-F30B-493BEDA52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A52C12-B467-6864-6032-749C3E970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FACAB0-A811-C828-9CBD-2AC32A3A5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86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6BB97-DA6D-950F-9E87-C11A7D4F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6F2F60-E3A0-A7FF-9E0C-7C85CED772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9499F6-9EFD-67E7-CEA5-99D43ABAA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81AF6-7743-9C4D-255D-15ABCFCE9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EDE81-C342-7974-FB3B-969DE21E0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DC2D6-81BC-B068-E6F1-4BF82BC94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02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611F67-F652-7D33-DE1F-128645B0E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179EB-6B7B-024E-7D6A-074F1052B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EDA50-A7E0-611C-BEB4-1177A16DD3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75C00-8CE1-9742-A853-71F4E326130C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3ACED-CB91-F680-0FC1-3F0EC9F8D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109BC-9626-118F-A51D-DA1F2A95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5C2F6-67F9-A045-AD0B-7DA83CC93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12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17/06/relationships/model3d" Target="../media/model3d1.glb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17/06/relationships/model3d" Target="../media/model3d1.glb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17/06/relationships/model3d" Target="../media/model3d1.glb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35558294"/>
                  </p:ext>
                </p:extLst>
              </p:nvPr>
            </p:nvGraphicFramePr>
            <p:xfrm>
              <a:off x="-3419898" y="-61472"/>
              <a:ext cx="7082784" cy="708278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082784" cy="7082784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446944" ay="3783887" az="433797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419898" y="-61472"/>
                <a:ext cx="7082784" cy="7082784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3585860" y="-1861154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3674702" y="3121866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3920108" y="6475656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739969" cy="1604856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4855807" cy="641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223866" cy="1035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178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1805819"/>
                  </p:ext>
                </p:extLst>
              </p:nvPr>
            </p:nvGraphicFramePr>
            <p:xfrm>
              <a:off x="-8726683" y="304421"/>
              <a:ext cx="7082784" cy="708278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082784" cy="7082784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601363" ay="2876114" az="810634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726683" y="304421"/>
                <a:ext cx="7082784" cy="7082784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7679467" y="1114019"/>
            <a:ext cx="3513612" cy="1645511"/>
            <a:chOff x="13054215" y="154420"/>
            <a:chExt cx="4833638" cy="182622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4" y="847310"/>
              <a:ext cx="2547233" cy="81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4" cy="620486"/>
            </a:xfrm>
            <a:prstGeom prst="corner">
              <a:avLst>
                <a:gd name="adj1" fmla="val 12421"/>
                <a:gd name="adj2" fmla="val 1256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9"/>
              <a:ext cx="620965" cy="558479"/>
            </a:xfrm>
            <a:prstGeom prst="corner">
              <a:avLst>
                <a:gd name="adj1" fmla="val 15098"/>
                <a:gd name="adj2" fmla="val 1591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13594"/>
                <a:gd name="adj2" fmla="val 1256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11660"/>
                <a:gd name="adj2" fmla="val 1354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5023885" y="2363298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5567060" y="4107096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739969" cy="1604856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4855807" cy="641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223866" cy="1035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01A119F-BD1D-855C-6A7A-6591DC870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4" y="0"/>
            <a:ext cx="6432378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63C2858-6CE7-22E7-CC9D-1096B070D2D5}"/>
              </a:ext>
            </a:extLst>
          </p:cNvPr>
          <p:cNvSpPr/>
          <p:nvPr/>
        </p:nvSpPr>
        <p:spPr>
          <a:xfrm>
            <a:off x="37746" y="0"/>
            <a:ext cx="6634394" cy="6858000"/>
          </a:xfrm>
          <a:prstGeom prst="rect">
            <a:avLst/>
          </a:prstGeom>
          <a:gradFill flip="none" rotWithShape="1">
            <a:gsLst>
              <a:gs pos="14000">
                <a:schemeClr val="bg1">
                  <a:lumMod val="50000"/>
                </a:schemeClr>
              </a:gs>
              <a:gs pos="43000">
                <a:schemeClr val="accent1">
                  <a:lumMod val="5000"/>
                  <a:lumOff val="95000"/>
                  <a:alpha val="0"/>
                </a:schemeClr>
              </a:gs>
              <a:gs pos="81000">
                <a:schemeClr val="tx1"/>
              </a:gs>
            </a:gsLst>
            <a:lin ang="19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97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370763"/>
                  </p:ext>
                </p:extLst>
              </p:nvPr>
            </p:nvGraphicFramePr>
            <p:xfrm>
              <a:off x="-10141970" y="0"/>
              <a:ext cx="7082786" cy="708278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082786" cy="7082786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40495" ay="-1298869" az="-523857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5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0141970" y="0"/>
                <a:ext cx="7082786" cy="7082786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4774623" y="-1825549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6075122" y="2257540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739969" cy="1604856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4855807" cy="641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223866" cy="1035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 descr="A satellite with solar panels&#10;&#10;Description automatically generated">
            <a:extLst>
              <a:ext uri="{FF2B5EF4-FFF2-40B4-BE49-F238E27FC236}">
                <a16:creationId xmlns:a16="http://schemas.microsoft.com/office/drawing/2014/main" id="{91CD70EC-5375-5561-A179-57F7B8032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3213" y="-3380932"/>
            <a:ext cx="3522280" cy="2049326"/>
          </a:xfrm>
          <a:prstGeom prst="rect">
            <a:avLst/>
          </a:prstGeom>
        </p:spPr>
      </p:pic>
      <p:pic>
        <p:nvPicPr>
          <p:cNvPr id="34" name="Picture 33" descr="A silver jet in the sky&#10;&#10;Description automatically generated">
            <a:extLst>
              <a:ext uri="{FF2B5EF4-FFF2-40B4-BE49-F238E27FC236}">
                <a16:creationId xmlns:a16="http://schemas.microsoft.com/office/drawing/2014/main" id="{325CF589-06D9-5960-0F8C-9715862C2F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271105" y="1703567"/>
            <a:ext cx="3951987" cy="263465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77829588-9B54-DE12-6001-62C01EA951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248001" y="1194349"/>
            <a:ext cx="7772400" cy="4126170"/>
          </a:xfrm>
          <a:prstGeom prst="roundRect">
            <a:avLst>
              <a:gd name="adj" fmla="val 0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isometricTopUp">
              <a:rot lat="20160455" lon="19234753" rev="1605282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F111439-3A6F-3F4D-099A-7A97882D52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99396">
            <a:off x="3376062" y="2149215"/>
            <a:ext cx="4768018" cy="4014737"/>
          </a:xfrm>
          <a:prstGeom prst="roundRect">
            <a:avLst>
              <a:gd name="adj" fmla="val 217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isometricTopUp">
              <a:rot lat="19142723" lon="19618004" rev="3075955"/>
            </a:camera>
            <a:lightRig rig="balanced" dir="t"/>
          </a:scene3d>
          <a:sp3d contourW="6350" prstMaterial="metal">
            <a:contourClr>
              <a:srgbClr val="969696"/>
            </a:contourClr>
          </a:sp3d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A121A0EF-5EB8-A4BD-B99C-51DC131C93DD}"/>
              </a:ext>
            </a:extLst>
          </p:cNvPr>
          <p:cNvGrpSpPr/>
          <p:nvPr/>
        </p:nvGrpSpPr>
        <p:grpSpPr>
          <a:xfrm>
            <a:off x="-745" y="-151778"/>
            <a:ext cx="9371669" cy="7009777"/>
            <a:chOff x="0" y="1225349"/>
            <a:chExt cx="6924762" cy="7009777"/>
          </a:xfrm>
          <a:gradFill>
            <a:gsLst>
              <a:gs pos="40000">
                <a:schemeClr val="bg1">
                  <a:alpha val="0"/>
                </a:schemeClr>
              </a:gs>
              <a:gs pos="99000">
                <a:schemeClr val="tx1"/>
              </a:gs>
            </a:gsLst>
            <a:lin ang="18000000" scaled="0"/>
          </a:gradFill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3F63160-6673-6E6D-89F0-45A1D9AB3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4496" y="1314860"/>
              <a:ext cx="6920266" cy="6920266"/>
            </a:xfrm>
            <a:prstGeom prst="rect">
              <a:avLst/>
            </a:prstGeom>
            <a:grpFill/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4FE6AD3-9EAD-B0D5-3787-7152D5027F6D}"/>
                </a:ext>
              </a:extLst>
            </p:cNvPr>
            <p:cNvSpPr/>
            <p:nvPr/>
          </p:nvSpPr>
          <p:spPr>
            <a:xfrm>
              <a:off x="0" y="1225349"/>
              <a:ext cx="6924762" cy="70097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7486408" y="1076616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5155469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MOBILE  - 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6" cy="620485"/>
            </a:xfrm>
            <a:prstGeom prst="corner">
              <a:avLst>
                <a:gd name="adj1" fmla="val 14243"/>
                <a:gd name="adj2" fmla="val 127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90" y="155799"/>
              <a:ext cx="620964" cy="620485"/>
            </a:xfrm>
            <a:prstGeom prst="corner">
              <a:avLst>
                <a:gd name="adj1" fmla="val 14235"/>
                <a:gd name="adj2" fmla="val 170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7"/>
              <a:ext cx="620966" cy="620485"/>
            </a:xfrm>
            <a:prstGeom prst="corner">
              <a:avLst>
                <a:gd name="adj1" fmla="val 17113"/>
                <a:gd name="adj2" fmla="val 142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4" cy="620485"/>
            </a:xfrm>
            <a:prstGeom prst="corner">
              <a:avLst>
                <a:gd name="adj1" fmla="val 15671"/>
                <a:gd name="adj2" fmla="val 1565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3593023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2864088"/>
                  </p:ext>
                </p:extLst>
              </p:nvPr>
            </p:nvGraphicFramePr>
            <p:xfrm>
              <a:off x="-4402668" y="-1314757"/>
              <a:ext cx="2773487" cy="277348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773487" cy="277348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322811" ay="3058721" az="1042842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068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402668" y="-1314757"/>
                <a:ext cx="2773487" cy="2773487"/>
              </a:xfrm>
              <a:prstGeom prst="rect">
                <a:avLst/>
              </a:prstGeom>
              <a:solidFill>
                <a:schemeClr val="tx1"/>
              </a:solidFill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6807139" y="1548994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4484497" y="3292478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4154742" y="303661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990DD3-BF7D-9D7A-046B-B438233F7EF3}"/>
              </a:ext>
            </a:extLst>
          </p:cNvPr>
          <p:cNvSpPr/>
          <p:nvPr/>
        </p:nvSpPr>
        <p:spPr>
          <a:xfrm>
            <a:off x="-2264229" y="2298846"/>
            <a:ext cx="17115613" cy="5321154"/>
          </a:xfrm>
          <a:prstGeom prst="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2DA2B60-F240-576A-2244-0A769588D819}"/>
              </a:ext>
            </a:extLst>
          </p:cNvPr>
          <p:cNvGrpSpPr/>
          <p:nvPr/>
        </p:nvGrpSpPr>
        <p:grpSpPr>
          <a:xfrm>
            <a:off x="0" y="1225349"/>
            <a:ext cx="6924762" cy="7009777"/>
            <a:chOff x="0" y="1225349"/>
            <a:chExt cx="6924762" cy="7009777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28CF704-E54E-9987-1DFF-90BE631F3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6" y="1314860"/>
              <a:ext cx="6920266" cy="6920266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4BBF339-0A14-9ED2-509D-3F2B9C2B9903}"/>
                </a:ext>
              </a:extLst>
            </p:cNvPr>
            <p:cNvSpPr/>
            <p:nvPr/>
          </p:nvSpPr>
          <p:spPr>
            <a:xfrm>
              <a:off x="0" y="1225349"/>
              <a:ext cx="6924762" cy="700977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4000">
                  <a:schemeClr val="accent1">
                    <a:lumMod val="5000"/>
                    <a:lumOff val="95000"/>
                    <a:alpha val="0"/>
                  </a:schemeClr>
                </a:gs>
                <a:gs pos="84000">
                  <a:schemeClr val="tx1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6569686" y="1020167"/>
            <a:ext cx="5138099" cy="1576653"/>
            <a:chOff x="13053737" y="154419"/>
            <a:chExt cx="7283017" cy="257157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3932320" cy="5424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133314" cy="9412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  PROCESS AND POLICIES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CYBERSECURITY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15445"/>
                <a:gd name="adj2" fmla="val 153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6" cy="620486"/>
            </a:xfrm>
            <a:prstGeom prst="corner">
              <a:avLst>
                <a:gd name="adj1" fmla="val 15445"/>
                <a:gd name="adj2" fmla="val 109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13964"/>
                <a:gd name="adj2" fmla="val 1534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15438"/>
                <a:gd name="adj2" fmla="val 1534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pic>
        <p:nvPicPr>
          <p:cNvPr id="3" name="Picture 2" descr="A silver jet in the sky&#10;&#10;Description automatically generated">
            <a:extLst>
              <a:ext uri="{FF2B5EF4-FFF2-40B4-BE49-F238E27FC236}">
                <a16:creationId xmlns:a16="http://schemas.microsoft.com/office/drawing/2014/main" id="{755BC8A3-9C88-8F81-B04F-8B95D05545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0267" y="1683720"/>
            <a:ext cx="2479448" cy="1652965"/>
          </a:xfrm>
          <a:prstGeom prst="rect">
            <a:avLst/>
          </a:prstGeom>
        </p:spPr>
      </p:pic>
      <p:pic>
        <p:nvPicPr>
          <p:cNvPr id="34" name="Picture 33" descr="A satellite with solar panels&#10;&#10;Description automatically generated">
            <a:extLst>
              <a:ext uri="{FF2B5EF4-FFF2-40B4-BE49-F238E27FC236}">
                <a16:creationId xmlns:a16="http://schemas.microsoft.com/office/drawing/2014/main" id="{FCA39015-B6DE-FD19-0A17-CC86027AE6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74926" y="788908"/>
            <a:ext cx="1873232" cy="108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18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31657244"/>
                  </p:ext>
                </p:extLst>
              </p:nvPr>
            </p:nvGraphicFramePr>
            <p:xfrm>
              <a:off x="-1460469" y="-96196"/>
              <a:ext cx="7082784" cy="708278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082784" cy="7082784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671929" ay="2863257" az="818536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460469" y="-96196"/>
                <a:ext cx="7082784" cy="7082784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5996557" y="-1553778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5608671" y="1996996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7497220" y="782119"/>
            <a:ext cx="3665652" cy="1215101"/>
            <a:chOff x="13053737" y="154418"/>
            <a:chExt cx="7283017" cy="257157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11177" y="197458"/>
              <a:ext cx="620965" cy="534886"/>
            </a:xfrm>
            <a:prstGeom prst="corner">
              <a:avLst>
                <a:gd name="adj1" fmla="val 12030"/>
                <a:gd name="adj2" fmla="val 1838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8" y="155800"/>
              <a:ext cx="620966" cy="620487"/>
            </a:xfrm>
            <a:prstGeom prst="corner">
              <a:avLst>
                <a:gd name="adj1" fmla="val 13773"/>
                <a:gd name="adj2" fmla="val 148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47932" y="2148065"/>
              <a:ext cx="620965" cy="534888"/>
            </a:xfrm>
            <a:prstGeom prst="corner">
              <a:avLst>
                <a:gd name="adj1" fmla="val 17283"/>
                <a:gd name="adj2" fmla="val 1313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30"/>
              <a:ext cx="534888" cy="620487"/>
            </a:xfrm>
            <a:prstGeom prst="corner">
              <a:avLst>
                <a:gd name="adj1" fmla="val 15526"/>
                <a:gd name="adj2" fmla="val 148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040127" cy="1296739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3932320" cy="5424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4595055" cy="9246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pic>
        <p:nvPicPr>
          <p:cNvPr id="3" name="Picture 2" descr="A satellite with solar panels&#10;&#10;Description automatically generated">
            <a:extLst>
              <a:ext uri="{FF2B5EF4-FFF2-40B4-BE49-F238E27FC236}">
                <a16:creationId xmlns:a16="http://schemas.microsoft.com/office/drawing/2014/main" id="{8B81F862-9F81-862D-C2C9-5AAB3EC21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3213" y="-3380932"/>
            <a:ext cx="3522280" cy="2049326"/>
          </a:xfrm>
          <a:prstGeom prst="rect">
            <a:avLst/>
          </a:prstGeom>
        </p:spPr>
      </p:pic>
      <p:pic>
        <p:nvPicPr>
          <p:cNvPr id="12" name="Picture 11" descr="A silver jet in the sky&#10;&#10;Description automatically generated">
            <a:extLst>
              <a:ext uri="{FF2B5EF4-FFF2-40B4-BE49-F238E27FC236}">
                <a16:creationId xmlns:a16="http://schemas.microsoft.com/office/drawing/2014/main" id="{67EFA287-90D6-BA22-3411-242524BB68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271105" y="1703567"/>
            <a:ext cx="3951987" cy="263465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5BBC1B9-5485-F406-E5EB-1BD1E335DFC7}"/>
              </a:ext>
            </a:extLst>
          </p:cNvPr>
          <p:cNvGrpSpPr/>
          <p:nvPr/>
        </p:nvGrpSpPr>
        <p:grpSpPr>
          <a:xfrm>
            <a:off x="155853" y="1166665"/>
            <a:ext cx="6924762" cy="7009777"/>
            <a:chOff x="0" y="1225349"/>
            <a:chExt cx="6924762" cy="7009777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BBD8267-F8DC-BAA7-52BD-7C3F38326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4496" y="1314860"/>
              <a:ext cx="6920266" cy="6920266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0D4CFE3-4E1F-CE2D-F6B6-EA0F58D8ABF6}"/>
                </a:ext>
              </a:extLst>
            </p:cNvPr>
            <p:cNvSpPr/>
            <p:nvPr/>
          </p:nvSpPr>
          <p:spPr>
            <a:xfrm>
              <a:off x="0" y="1225349"/>
              <a:ext cx="6924762" cy="70097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7FD44953-627D-3D58-CE78-A29FB1D6CABC}"/>
              </a:ext>
            </a:extLst>
          </p:cNvPr>
          <p:cNvSpPr/>
          <p:nvPr/>
        </p:nvSpPr>
        <p:spPr>
          <a:xfrm rot="15632808">
            <a:off x="3803973" y="2452588"/>
            <a:ext cx="343858" cy="461992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1E8D003-B7EF-E495-6D2C-893C8C40B734}"/>
              </a:ext>
            </a:extLst>
          </p:cNvPr>
          <p:cNvSpPr/>
          <p:nvPr/>
        </p:nvSpPr>
        <p:spPr>
          <a:xfrm>
            <a:off x="3821448" y="172967"/>
            <a:ext cx="3227294" cy="2326341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8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0" presetClass="path" presetSubtype="0" accel="5000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66667E-6 -3.7037E-6 L 0.11328 -0.2456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64" y="-1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500"/>
                            </p:stCondLst>
                            <p:childTnLst>
                              <p:par>
                                <p:cTn id="1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1" animBg="1"/>
      <p:bldP spid="37" grpId="2" animBg="1"/>
      <p:bldP spid="37" grpId="3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70664282"/>
                  </p:ext>
                </p:extLst>
              </p:nvPr>
            </p:nvGraphicFramePr>
            <p:xfrm>
              <a:off x="-3307976" y="-173471"/>
              <a:ext cx="7495297" cy="74952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495297" cy="7495297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821488" ay="3162568" az="821338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63069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307976" y="-173471"/>
                <a:ext cx="7495297" cy="7495297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3585860" y="-1861154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3674702" y="3121866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3920108" y="6475656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739969" cy="1604856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4855807" cy="641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223866" cy="1035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3297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3419898" y="-61472"/>
              <a:ext cx="7082784" cy="708278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082784" cy="7082784"/>
                    </a:xfrm>
                    <a:prstGeom prst="rect">
                      <a:avLst/>
                    </a:prstGeom>
                  </am3d:spPr>
                  <am3d:camera>
                    <am3d:pos x="0" y="0" z="759707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24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446944" ay="3783887" az="433797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31ED0DA-F5F2-370F-12A3-F9E9842E5D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419898" y="-61472"/>
                <a:ext cx="7082784" cy="7082784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4EB9CF5-E7AE-1188-11A0-A74963FBB25C}"/>
              </a:ext>
            </a:extLst>
          </p:cNvPr>
          <p:cNvGrpSpPr/>
          <p:nvPr/>
        </p:nvGrpSpPr>
        <p:grpSpPr>
          <a:xfrm>
            <a:off x="13585860" y="-1861154"/>
            <a:ext cx="3962400" cy="1743483"/>
            <a:chOff x="13054215" y="154419"/>
            <a:chExt cx="4833638" cy="18262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0422D9-27F8-8A1D-0614-0E08BC1CD91D}"/>
                </a:ext>
              </a:extLst>
            </p:cNvPr>
            <p:cNvSpPr txBox="1"/>
            <p:nvPr/>
          </p:nvSpPr>
          <p:spPr>
            <a:xfrm>
              <a:off x="13299142" y="447200"/>
              <a:ext cx="2027036" cy="492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DATA SCIENCE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11DF01-39FC-C34D-E135-CEC7CE155ACE}"/>
                </a:ext>
              </a:extLst>
            </p:cNvPr>
            <p:cNvSpPr txBox="1"/>
            <p:nvPr/>
          </p:nvSpPr>
          <p:spPr>
            <a:xfrm>
              <a:off x="14323815" y="847310"/>
              <a:ext cx="2170958" cy="1074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OBJECT DETECTION AI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FRAUD DETECTION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PROCESS AUTOMATION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OPTIMIZATION </a:t>
              </a:r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FEDDC40-6F2B-1B0A-5D6C-5188BF9C411A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CA11B5FA-F15D-FF35-83BC-C40FAB98E62B}"/>
                </a:ext>
              </a:extLst>
            </p:cNvPr>
            <p:cNvSpPr/>
            <p:nvPr/>
          </p:nvSpPr>
          <p:spPr>
            <a:xfrm rot="10800000">
              <a:off x="17266888" y="1623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L-Shape 8">
              <a:extLst>
                <a:ext uri="{FF2B5EF4-FFF2-40B4-BE49-F238E27FC236}">
                  <a16:creationId xmlns:a16="http://schemas.microsoft.com/office/drawing/2014/main" id="{379BA48C-2A2F-AB8E-9DCC-F92A0D4CBE9D}"/>
                </a:ext>
              </a:extLst>
            </p:cNvPr>
            <p:cNvSpPr/>
            <p:nvPr/>
          </p:nvSpPr>
          <p:spPr>
            <a:xfrm rot="16200000">
              <a:off x="17264731" y="135992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L-Shape 9">
              <a:extLst>
                <a:ext uri="{FF2B5EF4-FFF2-40B4-BE49-F238E27FC236}">
                  <a16:creationId xmlns:a16="http://schemas.microsoft.com/office/drawing/2014/main" id="{D26CB8EB-32E1-2B92-8E31-D7F1BA0AAAA1}"/>
                </a:ext>
              </a:extLst>
            </p:cNvPr>
            <p:cNvSpPr/>
            <p:nvPr/>
          </p:nvSpPr>
          <p:spPr>
            <a:xfrm>
              <a:off x="13054215" y="130313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BA9939-9CFE-2787-86FF-C3199E6D6520}"/>
              </a:ext>
            </a:extLst>
          </p:cNvPr>
          <p:cNvGrpSpPr/>
          <p:nvPr/>
        </p:nvGrpSpPr>
        <p:grpSpPr>
          <a:xfrm>
            <a:off x="13674702" y="3121866"/>
            <a:ext cx="4303055" cy="1482791"/>
            <a:chOff x="13053737" y="154419"/>
            <a:chExt cx="7283017" cy="25715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3C6660-8EA3-865E-2D4D-B2A13B823214}"/>
                </a:ext>
              </a:extLst>
            </p:cNvPr>
            <p:cNvSpPr txBox="1"/>
            <p:nvPr/>
          </p:nvSpPr>
          <p:spPr>
            <a:xfrm>
              <a:off x="13299143" y="447198"/>
              <a:ext cx="5398238" cy="5871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ANALYTICAL SOFTWARE DEV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A1DA58-BE14-73A8-02C5-538A0421C299}"/>
                </a:ext>
              </a:extLst>
            </p:cNvPr>
            <p:cNvSpPr txBox="1"/>
            <p:nvPr/>
          </p:nvSpPr>
          <p:spPr>
            <a:xfrm>
              <a:off x="14646632" y="1025568"/>
              <a:ext cx="4127196" cy="10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CLOUD – DESKTOP – ON PREMISE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INTERACTIVE WEB APPLICATIONS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COMMON OPERATING PICTURE</a:t>
              </a:r>
            </a:p>
          </p:txBody>
        </p:sp>
        <p:sp>
          <p:nvSpPr>
            <p:cNvPr id="15" name="L-Shape 14">
              <a:extLst>
                <a:ext uri="{FF2B5EF4-FFF2-40B4-BE49-F238E27FC236}">
                  <a16:creationId xmlns:a16="http://schemas.microsoft.com/office/drawing/2014/main" id="{EA11FD02-FFE4-1F37-9BBB-DD280D7A04B8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L-Shape 15">
              <a:extLst>
                <a:ext uri="{FF2B5EF4-FFF2-40B4-BE49-F238E27FC236}">
                  <a16:creationId xmlns:a16="http://schemas.microsoft.com/office/drawing/2014/main" id="{19A545AD-29BB-5D22-A999-363496FDCB3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2ED9F3A2-1676-226E-5BF0-CF1D9068ABFC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13D72005-7CDC-B238-554B-2CF2AE117EB5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0C9961-CD6E-FE6A-5446-FDF53077CADA}"/>
              </a:ext>
            </a:extLst>
          </p:cNvPr>
          <p:cNvGrpSpPr/>
          <p:nvPr/>
        </p:nvGrpSpPr>
        <p:grpSpPr>
          <a:xfrm>
            <a:off x="13920108" y="6475656"/>
            <a:ext cx="4302578" cy="1215102"/>
            <a:chOff x="13053737" y="154419"/>
            <a:chExt cx="7283017" cy="25715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78F00E-311C-2FE3-C056-7B0C6C9178D4}"/>
                </a:ext>
              </a:extLst>
            </p:cNvPr>
            <p:cNvSpPr txBox="1"/>
            <p:nvPr/>
          </p:nvSpPr>
          <p:spPr>
            <a:xfrm>
              <a:off x="13299143" y="447200"/>
              <a:ext cx="4554638" cy="716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ANALYTICS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442B97-DC42-D287-8B6D-932679ED36DE}"/>
                </a:ext>
              </a:extLst>
            </p:cNvPr>
            <p:cNvSpPr txBox="1"/>
            <p:nvPr/>
          </p:nvSpPr>
          <p:spPr>
            <a:xfrm>
              <a:off x="14834864" y="1063260"/>
              <a:ext cx="4569941" cy="15632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SPACE IMAGING ANALYSIS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GEOSPATIAL DATA INFRASTRUCTURE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RESOURCE ALLOCATION</a:t>
              </a:r>
            </a:p>
            <a:p>
              <a:r>
                <a:rPr lang="en-US" sz="105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GEOPROCESSING AUTOMATION</a:t>
              </a:r>
            </a:p>
          </p:txBody>
        </p:sp>
        <p:sp>
          <p:nvSpPr>
            <p:cNvPr id="23" name="L-Shape 22">
              <a:extLst>
                <a:ext uri="{FF2B5EF4-FFF2-40B4-BE49-F238E27FC236}">
                  <a16:creationId xmlns:a16="http://schemas.microsoft.com/office/drawing/2014/main" id="{BBDB2650-ED71-6B4F-B230-FCDCD8BA5E1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7485C50-F6D2-FCCE-AFBE-3F334969F4CD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410A61B8-A9D2-D6F7-C824-ED64FEED7E01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L-Shape 25">
              <a:extLst>
                <a:ext uri="{FF2B5EF4-FFF2-40B4-BE49-F238E27FC236}">
                  <a16:creationId xmlns:a16="http://schemas.microsoft.com/office/drawing/2014/main" id="{A6A4180A-6208-D037-4BF4-389A563A1F76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C159D2-93F4-3BD0-90D6-4B68532E28F2}"/>
              </a:ext>
            </a:extLst>
          </p:cNvPr>
          <p:cNvGrpSpPr/>
          <p:nvPr/>
        </p:nvGrpSpPr>
        <p:grpSpPr>
          <a:xfrm>
            <a:off x="13460144" y="407069"/>
            <a:ext cx="5739969" cy="1604856"/>
            <a:chOff x="13053737" y="154419"/>
            <a:chExt cx="7283017" cy="257157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CCE55E-0871-0660-0833-320830584B8B}"/>
                </a:ext>
              </a:extLst>
            </p:cNvPr>
            <p:cNvSpPr txBox="1"/>
            <p:nvPr/>
          </p:nvSpPr>
          <p:spPr>
            <a:xfrm>
              <a:off x="13299142" y="447199"/>
              <a:ext cx="4855807" cy="641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SYSTEMS SOLUTION DESIGN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84F873-8118-F022-8CD0-309132696D2F}"/>
                </a:ext>
              </a:extLst>
            </p:cNvPr>
            <p:cNvSpPr txBox="1"/>
            <p:nvPr/>
          </p:nvSpPr>
          <p:spPr>
            <a:xfrm>
              <a:off x="14672290" y="1287213"/>
              <a:ext cx="5223866" cy="1035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INTERACTIONS OF PEOPLE&lt; PROCESS AND POLICIES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SYSTEM INTEGRATION </a:t>
              </a:r>
            </a:p>
            <a:p>
              <a:r>
                <a:rPr lang="en-US" sz="1200" b="1" dirty="0">
                  <a:solidFill>
                    <a:schemeClr val="bg1"/>
                  </a:solidFill>
                  <a:latin typeface="Nexa Bold" panose="02000000000000000000" pitchFamily="2" charset="0"/>
                </a:rPr>
                <a:t>OPEN SOURCE SYSTEMS DESIGN</a:t>
              </a:r>
            </a:p>
          </p:txBody>
        </p:sp>
        <p:sp>
          <p:nvSpPr>
            <p:cNvPr id="30" name="L-Shape 29">
              <a:extLst>
                <a:ext uri="{FF2B5EF4-FFF2-40B4-BE49-F238E27FC236}">
                  <a16:creationId xmlns:a16="http://schemas.microsoft.com/office/drawing/2014/main" id="{1C76C067-813A-4579-65F4-4AD3CA9F3F45}"/>
                </a:ext>
              </a:extLst>
            </p:cNvPr>
            <p:cNvSpPr/>
            <p:nvPr/>
          </p:nvSpPr>
          <p:spPr>
            <a:xfrm rot="5400000">
              <a:off x="13053976" y="15465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-Shape 30">
              <a:extLst>
                <a:ext uri="{FF2B5EF4-FFF2-40B4-BE49-F238E27FC236}">
                  <a16:creationId xmlns:a16="http://schemas.microsoft.com/office/drawing/2014/main" id="{19DE5376-B730-038E-4A20-D1D1DDC16C1E}"/>
                </a:ext>
              </a:extLst>
            </p:cNvPr>
            <p:cNvSpPr/>
            <p:nvPr/>
          </p:nvSpPr>
          <p:spPr>
            <a:xfrm rot="10800000">
              <a:off x="19715789" y="155800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-Shape 31">
              <a:extLst>
                <a:ext uri="{FF2B5EF4-FFF2-40B4-BE49-F238E27FC236}">
                  <a16:creationId xmlns:a16="http://schemas.microsoft.com/office/drawing/2014/main" id="{45535AF5-78B2-D481-E9F8-9FBB11A2E117}"/>
                </a:ext>
              </a:extLst>
            </p:cNvPr>
            <p:cNvSpPr/>
            <p:nvPr/>
          </p:nvSpPr>
          <p:spPr>
            <a:xfrm rot="16200000">
              <a:off x="19705134" y="2105268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-Shape 32">
              <a:extLst>
                <a:ext uri="{FF2B5EF4-FFF2-40B4-BE49-F238E27FC236}">
                  <a16:creationId xmlns:a16="http://schemas.microsoft.com/office/drawing/2014/main" id="{D417A412-59F5-7D66-796A-0D89F669CA00}"/>
                </a:ext>
              </a:extLst>
            </p:cNvPr>
            <p:cNvSpPr/>
            <p:nvPr/>
          </p:nvSpPr>
          <p:spPr>
            <a:xfrm>
              <a:off x="13053737" y="2105029"/>
              <a:ext cx="620965" cy="620486"/>
            </a:xfrm>
            <a:prstGeom prst="corner">
              <a:avLst>
                <a:gd name="adj1" fmla="val 24286"/>
                <a:gd name="adj2" fmla="val 2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83224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57377</TotalTime>
  <Words>376</Words>
  <Application>Microsoft Macintosh PowerPoint</Application>
  <PresentationFormat>Widescreen</PresentationFormat>
  <Paragraphs>133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Nexa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Dalton</dc:creator>
  <cp:lastModifiedBy>Jason Dalton</cp:lastModifiedBy>
  <cp:revision>9</cp:revision>
  <dcterms:created xsi:type="dcterms:W3CDTF">2023-10-27T23:39:00Z</dcterms:created>
  <dcterms:modified xsi:type="dcterms:W3CDTF">2023-12-09T00:48:48Z</dcterms:modified>
</cp:coreProperties>
</file>

<file path=docProps/thumbnail.jpeg>
</file>